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31A9993E-0C66-48D7-9AB8-8C92D78B66AD}"/>
    <pc:docChg chg="delSld">
      <pc:chgData name="Ellsworth, Tricia" userId="01d6a956-2361-406b-8257-931c99b3a1b5" providerId="ADAL" clId="{31A9993E-0C66-48D7-9AB8-8C92D78B66AD}" dt="2021-03-23T19:24:35.728" v="0" actId="2696"/>
      <pc:docMkLst>
        <pc:docMk/>
      </pc:docMkLst>
      <pc:sldChg chg="del">
        <pc:chgData name="Ellsworth, Tricia" userId="01d6a956-2361-406b-8257-931c99b3a1b5" providerId="ADAL" clId="{31A9993E-0C66-48D7-9AB8-8C92D78B66AD}" dt="2021-03-23T19:24:35.728" v="0" actId="2696"/>
        <pc:sldMkLst>
          <pc:docMk/>
          <pc:sldMk cId="136728498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E549-3CC7-4EA3-9E7C-38F3E25D9E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127-B264-406F-85C4-FC75CAFE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0EDE7B7-917D-4F10-8A29-19E6BBAE05A8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46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39AE-88FB-4640-82D4-13A30490E785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DAB7EA6-4525-42E5-B93D-8B9B102C5A78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>
              <a:lnSpc>
                <a:spcPct val="100000"/>
              </a:lnSpc>
              <a:spcBef>
                <a:spcPts val="0"/>
              </a:spcBef>
              <a:defRPr sz="3200"/>
            </a:lvl2pPr>
            <a:lvl3pPr>
              <a:lnSpc>
                <a:spcPct val="100000"/>
              </a:lnSpc>
              <a:spcBef>
                <a:spcPts val="0"/>
              </a:spcBef>
              <a:defRPr sz="2800"/>
            </a:lvl3pPr>
            <a:lvl4pPr>
              <a:lnSpc>
                <a:spcPct val="100000"/>
              </a:lnSpc>
              <a:spcBef>
                <a:spcPts val="0"/>
              </a:spcBef>
              <a:defRPr sz="2400"/>
            </a:lvl4pPr>
            <a:lvl5pPr>
              <a:lnSpc>
                <a:spcPct val="100000"/>
              </a:lnSpc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2CF-FA57-4A70-8396-48B920F9640D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42174" y="6253731"/>
            <a:ext cx="1884348" cy="604269"/>
          </a:xfrm>
        </p:spPr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7FBD06-F627-42D3-A1FE-8D68ED7339CF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59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67C1-BBF5-4B7F-B1BD-B5DDFB6D577E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3CB5-9182-4D9A-9F76-C26F18AB4FD1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46A7-45AF-43AE-A5F1-F82C1D884FCD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3A4-0562-4E19-B3FA-624D0A5ACB5B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3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64FB46E-7BFE-4C63-927B-64A1A94DDD2B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2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3757DCE-FB01-4ABB-B9F6-12422DFC951F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8E71C2E-9077-4DBC-A8EF-6F9C4E576100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1E774DC-A5DE-4403-BC8E-26EF508911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areerzone.ny.gov/views/careerzone/index.js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1967" y="1013145"/>
            <a:ext cx="4283610" cy="334964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Accessing </a:t>
            </a:r>
            <a:br>
              <a:rPr lang="en-US" sz="2400" b="1" dirty="0"/>
            </a:br>
            <a:r>
              <a:rPr lang="en-US" sz="2400" b="1" dirty="0"/>
              <a:t>Your Career Portfolio </a:t>
            </a:r>
            <a:br>
              <a:rPr lang="en-US" sz="2400" b="1" dirty="0"/>
            </a:br>
            <a:r>
              <a:rPr lang="en-US" sz="2400" b="1" dirty="0"/>
              <a:t>&amp; Saving Your Resume</a:t>
            </a:r>
            <a:br>
              <a:rPr lang="en-US" sz="2400" b="1" dirty="0"/>
            </a:br>
            <a:r>
              <a:rPr lang="en-US" sz="2400" dirty="0"/>
              <a:t>on </a:t>
            </a:r>
            <a:r>
              <a:rPr lang="en-US" sz="2400" dirty="0">
                <a:hlinkClick r:id="rId2"/>
              </a:rPr>
              <a:t>careerzone.ny.gov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Use </a:t>
            </a:r>
            <a:r>
              <a:rPr lang="en-US" sz="2400" b="1" dirty="0"/>
              <a:t>GOOGLE CHROME </a:t>
            </a:r>
            <a:br>
              <a:rPr lang="en-US" sz="2400" b="1" dirty="0"/>
            </a:br>
            <a:r>
              <a:rPr lang="en-US" sz="2400" dirty="0"/>
              <a:t>to complete this activity</a:t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02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56" y="4232157"/>
            <a:ext cx="2778747" cy="7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Education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in the box in front of your school so it will show up on your resume.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6" t="31332" r="2268" b="16520"/>
          <a:stretch/>
        </p:blipFill>
        <p:spPr>
          <a:xfrm>
            <a:off x="182880" y="1802674"/>
            <a:ext cx="11888280" cy="35922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286" y="3905795"/>
            <a:ext cx="536888" cy="511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UNSELECT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skipped this section for now</a:t>
            </a:r>
          </a:p>
          <a:p>
            <a:pPr lvl="1"/>
            <a:r>
              <a:rPr lang="en-US" dirty="0"/>
              <a:t> we need to make sure it is not turned on.</a:t>
            </a:r>
          </a:p>
          <a:p>
            <a:r>
              <a:rPr lang="en-US" dirty="0"/>
              <a:t>Make sure there is no mark in the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788" r="1472" b="15355"/>
          <a:stretch/>
        </p:blipFill>
        <p:spPr>
          <a:xfrm>
            <a:off x="134597" y="1671861"/>
            <a:ext cx="11922419" cy="3596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5286" y="3752636"/>
            <a:ext cx="536888" cy="511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Associations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all boxes you have data included 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" t="31244" r="2037" b="18635"/>
          <a:stretch/>
        </p:blipFill>
        <p:spPr>
          <a:xfrm>
            <a:off x="307237" y="1959429"/>
            <a:ext cx="11655909" cy="33652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Awards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any area you have inputted information.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30799" r="1389" b="16915"/>
          <a:stretch/>
        </p:blipFill>
        <p:spPr>
          <a:xfrm>
            <a:off x="366484" y="1603824"/>
            <a:ext cx="11825516" cy="35252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Other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any information you have added 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1" t="29072" r="1473" b="34928"/>
          <a:stretch/>
        </p:blipFill>
        <p:spPr>
          <a:xfrm>
            <a:off x="177074" y="1432560"/>
            <a:ext cx="11875450" cy="24732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Print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allow you to see what your resume is starting to look like.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5" t="31072" r="1312" b="34070"/>
          <a:stretch/>
        </p:blipFill>
        <p:spPr>
          <a:xfrm>
            <a:off x="230505" y="1641566"/>
            <a:ext cx="11857320" cy="2381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37115" y="3332911"/>
            <a:ext cx="1123068" cy="821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4" y="568345"/>
            <a:ext cx="10136728" cy="1560716"/>
          </a:xfrm>
        </p:spPr>
        <p:txBody>
          <a:bodyPr/>
          <a:lstStyle/>
          <a:p>
            <a:r>
              <a:rPr lang="en-US" dirty="0"/>
              <a:t>Yay, you did it! </a:t>
            </a:r>
            <a:br>
              <a:rPr lang="en-US" dirty="0"/>
            </a:br>
            <a:r>
              <a:rPr lang="en-US" dirty="0"/>
              <a:t>This is just a starting point.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log in to your Career Portfolio and edit it any time.</a:t>
            </a:r>
          </a:p>
          <a:p>
            <a:r>
              <a:rPr lang="en-US" dirty="0"/>
              <a:t>This will be a very useful tool for you each time you need a resume.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1" t="23842" r="863" b="5321"/>
          <a:stretch/>
        </p:blipFill>
        <p:spPr>
          <a:xfrm>
            <a:off x="248194" y="1915777"/>
            <a:ext cx="11691258" cy="4696750"/>
          </a:xfrm>
          <a:prstGeom prst="rect">
            <a:avLst/>
          </a:prstGeom>
        </p:spPr>
      </p:pic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202" y="2290482"/>
            <a:ext cx="8770571" cy="3651504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Display Options</a:t>
            </a:r>
          </a:p>
          <a:p>
            <a:r>
              <a:rPr lang="en-US" dirty="0"/>
              <a:t>This will allow you to </a:t>
            </a:r>
            <a:r>
              <a:rPr lang="en-US" b="1" dirty="0"/>
              <a:t>personalize</a:t>
            </a:r>
            <a:r>
              <a:rPr lang="en-US" dirty="0"/>
              <a:t> the look of your resume.</a:t>
            </a:r>
          </a:p>
          <a:p>
            <a:pPr lvl="1"/>
            <a:r>
              <a:rPr lang="en-US" dirty="0"/>
              <a:t>You can change your font and layout.</a:t>
            </a:r>
          </a:p>
          <a:p>
            <a:r>
              <a:rPr lang="en-US" dirty="0"/>
              <a:t>Make your choices and choose apply.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565" r="2546" b="19023"/>
          <a:stretch/>
        </p:blipFill>
        <p:spPr>
          <a:xfrm>
            <a:off x="295835" y="1954249"/>
            <a:ext cx="11766645" cy="30148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53573" y="2569318"/>
            <a:ext cx="1123068" cy="6848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5354" r="2675" b="5539"/>
          <a:stretch/>
        </p:blipFill>
        <p:spPr>
          <a:xfrm>
            <a:off x="165206" y="1746391"/>
            <a:ext cx="11897273" cy="4749597"/>
          </a:xfrm>
          <a:prstGeom prst="rect">
            <a:avLst/>
          </a:prstGeom>
        </p:spPr>
      </p:pic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chose to change my font to  Times New Roman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76" r="1465" b="13660"/>
          <a:stretch/>
        </p:blipFill>
        <p:spPr>
          <a:xfrm>
            <a:off x="241133" y="1994622"/>
            <a:ext cx="11950867" cy="47571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706" y="2444113"/>
            <a:ext cx="8770571" cy="3651504"/>
          </a:xfrm>
        </p:spPr>
        <p:txBody>
          <a:bodyPr/>
          <a:lstStyle/>
          <a:p>
            <a:r>
              <a:rPr lang="en-US" dirty="0"/>
              <a:t>At the bottom of the screen you will see a section </a:t>
            </a:r>
            <a:r>
              <a:rPr lang="en-US" b="1" dirty="0"/>
              <a:t>File Type.</a:t>
            </a:r>
          </a:p>
          <a:p>
            <a:r>
              <a:rPr lang="en-US" dirty="0"/>
              <a:t>Change HTML to </a:t>
            </a:r>
            <a:r>
              <a:rPr lang="en-US" b="1" dirty="0"/>
              <a:t>DOC</a:t>
            </a:r>
          </a:p>
          <a:p>
            <a:r>
              <a:rPr lang="en-US" b="1" dirty="0"/>
              <a:t>Click</a:t>
            </a:r>
            <a:r>
              <a:rPr lang="en-US" dirty="0"/>
              <a:t> “Save Local.”</a:t>
            </a:r>
          </a:p>
          <a:p>
            <a:r>
              <a:rPr lang="en-US" dirty="0"/>
              <a:t>Select </a:t>
            </a:r>
            <a:r>
              <a:rPr lang="en-US" b="1" dirty="0"/>
              <a:t>Open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532" r="2116" b="35611"/>
          <a:stretch/>
        </p:blipFill>
        <p:spPr>
          <a:xfrm>
            <a:off x="189609" y="2038634"/>
            <a:ext cx="11834049" cy="15536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19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46868" y="2476794"/>
            <a:ext cx="1123068" cy="821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7788" r="1711" b="36212"/>
          <a:stretch/>
        </p:blipFill>
        <p:spPr>
          <a:xfrm>
            <a:off x="189609" y="1919669"/>
            <a:ext cx="11949146" cy="1777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31771" y="2659307"/>
            <a:ext cx="1123068" cy="821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7143" r="3458" b="3143"/>
          <a:stretch/>
        </p:blipFill>
        <p:spPr>
          <a:xfrm>
            <a:off x="70440" y="1969114"/>
            <a:ext cx="12121560" cy="42846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972" y="4007337"/>
            <a:ext cx="3982513" cy="25614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b="1" dirty="0"/>
              <a:t>My Portfolio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2288" r="27420" b="28766"/>
          <a:stretch/>
        </p:blipFill>
        <p:spPr>
          <a:xfrm>
            <a:off x="444138" y="1348703"/>
            <a:ext cx="11260134" cy="514151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7199008" y="3220095"/>
            <a:ext cx="1423851" cy="2393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5315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resume should </a:t>
            </a:r>
            <a:br>
              <a:rPr lang="en-US" dirty="0"/>
            </a:br>
            <a:r>
              <a:rPr lang="en-US" dirty="0"/>
              <a:t>open in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“</a:t>
            </a:r>
            <a:r>
              <a:rPr lang="en-US" b="1" dirty="0"/>
              <a:t>enable editing</a:t>
            </a:r>
            <a:r>
              <a:rPr lang="en-US" dirty="0"/>
              <a:t>” in the yellow bar at the top of the page.</a:t>
            </a:r>
          </a:p>
          <a:p>
            <a:r>
              <a:rPr lang="en-US" dirty="0"/>
              <a:t>Save to Office 365 as </a:t>
            </a:r>
            <a:r>
              <a:rPr lang="en-US" b="1" dirty="0"/>
              <a:t>resume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Save as</a:t>
            </a:r>
          </a:p>
          <a:p>
            <a:pPr lvl="1"/>
            <a:r>
              <a:rPr lang="en-US" dirty="0"/>
              <a:t>Resume</a:t>
            </a:r>
          </a:p>
          <a:p>
            <a:r>
              <a:rPr lang="en-US" dirty="0"/>
              <a:t>Email or share this document to 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857"/>
          <a:stretch/>
        </p:blipFill>
        <p:spPr>
          <a:xfrm>
            <a:off x="287383" y="439627"/>
            <a:ext cx="11665131" cy="5780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20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6439059" y="1219200"/>
            <a:ext cx="1632857" cy="2438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 in with your information</a:t>
            </a:r>
            <a:endParaRPr lang="en-US" sz="32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13582" r="30028" b="22175"/>
          <a:stretch/>
        </p:blipFill>
        <p:spPr>
          <a:xfrm>
            <a:off x="466985" y="1845956"/>
            <a:ext cx="11485480" cy="483639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8932411" y="3893137"/>
            <a:ext cx="1423851" cy="2393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1" y="594121"/>
            <a:ext cx="8897565" cy="1560716"/>
          </a:xfrm>
        </p:spPr>
        <p:txBody>
          <a:bodyPr/>
          <a:lstStyle/>
          <a:p>
            <a:pPr algn="ctr"/>
            <a:r>
              <a:rPr lang="en-US" b="1" dirty="0"/>
              <a:t>Access the Resume Builder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33" t="13055" r="14438" b="5736"/>
          <a:stretch/>
        </p:blipFill>
        <p:spPr>
          <a:xfrm>
            <a:off x="809896" y="1421360"/>
            <a:ext cx="10332721" cy="50214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6022" y="4506711"/>
            <a:ext cx="1344287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Resume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resume that you have created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t="33749" r="580" b="7935"/>
          <a:stretch/>
        </p:blipFill>
        <p:spPr>
          <a:xfrm>
            <a:off x="0" y="2253833"/>
            <a:ext cx="12192000" cy="4020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563" y="4264151"/>
            <a:ext cx="948591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723328"/>
            <a:ext cx="8897565" cy="1560716"/>
          </a:xfrm>
        </p:spPr>
        <p:txBody>
          <a:bodyPr>
            <a:normAutofit/>
          </a:bodyPr>
          <a:lstStyle/>
          <a:p>
            <a:r>
              <a:rPr lang="en-US" dirty="0"/>
              <a:t>Next, Open Each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 will be checking each box so your inputted data will display on your resume.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CareerZone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Info.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25337"/>
            <a:ext cx="8770571" cy="3651504"/>
          </a:xfrm>
        </p:spPr>
        <p:txBody>
          <a:bodyPr/>
          <a:lstStyle/>
          <a:p>
            <a:r>
              <a:rPr lang="en-US" dirty="0"/>
              <a:t>Click the bullet in front of </a:t>
            </a:r>
            <a:r>
              <a:rPr lang="en-US" b="1" dirty="0"/>
              <a:t>Home Address</a:t>
            </a:r>
          </a:p>
          <a:p>
            <a:pPr lvl="1"/>
            <a:r>
              <a:rPr lang="en-US" dirty="0"/>
              <a:t>Not default address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999" r="1643" b="6859"/>
          <a:stretch/>
        </p:blipFill>
        <p:spPr>
          <a:xfrm>
            <a:off x="131495" y="1658982"/>
            <a:ext cx="11807955" cy="41943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1312" y="4943419"/>
            <a:ext cx="948591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the Qualifications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because we haven’t used this category yet.</a:t>
            </a:r>
          </a:p>
          <a:p>
            <a:r>
              <a:rPr lang="en-US" dirty="0"/>
              <a:t>It is designed more for your qualifications for a specific job.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837" r="2116" b="16877"/>
          <a:stretch/>
        </p:blipFill>
        <p:spPr>
          <a:xfrm>
            <a:off x="128351" y="1815736"/>
            <a:ext cx="11811100" cy="35470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000"/>
            <a:ext cx="10515600" cy="1325563"/>
          </a:xfrm>
        </p:spPr>
        <p:txBody>
          <a:bodyPr/>
          <a:lstStyle/>
          <a:p>
            <a:r>
              <a:rPr lang="en-US" dirty="0"/>
              <a:t>Click on the Work Experience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box in front of each job you have put in so they will show up on your resume.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943" r="1665" b="12343"/>
          <a:stretch/>
        </p:blipFill>
        <p:spPr>
          <a:xfrm>
            <a:off x="209873" y="2093082"/>
            <a:ext cx="11768767" cy="3748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74DC-A5DE-4403-BC8E-26EF50891161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9756" y="3967515"/>
            <a:ext cx="536888" cy="972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4933F063-2F3C-4828-87C7-8E6987591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B5F857-86AC-4FE6-843C-CD4BCBC2B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06F3D9-F6A2-4AC1-BB96-CC9495EF4272}">
  <ds:schemaRefs>
    <ds:schemaRef ds:uri="968dbe4d-483c-4bd7-8c7b-287a3305d3b6"/>
    <ds:schemaRef ds:uri="http://schemas.microsoft.com/office/infopath/2007/PartnerControls"/>
    <ds:schemaRef ds:uri="d2816622-cc35-45ff-b38d-8694946a657f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78</TotalTime>
  <Words>423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Century Schoolbook</vt:lpstr>
      <vt:lpstr>Corbel</vt:lpstr>
      <vt:lpstr>Feathered</vt:lpstr>
      <vt:lpstr>Accessing  Your Career Portfolio  &amp; Saving Your Resume on careerzone.ny.gov  Use GOOGLE CHROME  to complete this activity </vt:lpstr>
      <vt:lpstr>Click on My Portfolio</vt:lpstr>
      <vt:lpstr>Log in with your information</vt:lpstr>
      <vt:lpstr>Access the Resume Builder</vt:lpstr>
      <vt:lpstr>Open Your Resume</vt:lpstr>
      <vt:lpstr>Next, Open Each Tab</vt:lpstr>
      <vt:lpstr>Personal Info. Tab</vt:lpstr>
      <vt:lpstr>SKIP the Qualifications Tab</vt:lpstr>
      <vt:lpstr>Click on the Work Experience Tab</vt:lpstr>
      <vt:lpstr>Click on the Education Tab</vt:lpstr>
      <vt:lpstr>UNSELECT Licenses</vt:lpstr>
      <vt:lpstr>Click on the Associations Tab</vt:lpstr>
      <vt:lpstr>Click on Awards Tab</vt:lpstr>
      <vt:lpstr>Click on Other Tab</vt:lpstr>
      <vt:lpstr>Select Print Preview</vt:lpstr>
      <vt:lpstr>Yay, you did it!  This is just a starting point.</vt:lpstr>
      <vt:lpstr>Display Options</vt:lpstr>
      <vt:lpstr>I chose to change my font to  Times New Roman</vt:lpstr>
      <vt:lpstr>Output Options</vt:lpstr>
      <vt:lpstr>Your resume should  open in Word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 Your Career Portfolio</dc:title>
  <dc:creator>Ellsworth, Tricia</dc:creator>
  <cp:lastModifiedBy>Ellsworth, Tricia</cp:lastModifiedBy>
  <cp:revision>52</cp:revision>
  <dcterms:created xsi:type="dcterms:W3CDTF">2020-05-29T14:39:54Z</dcterms:created>
  <dcterms:modified xsi:type="dcterms:W3CDTF">2021-03-23T19:24:36Z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